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9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EA84-6DDF-4DBC-AA6C-DFB5D3CA6369}" type="datetimeFigureOut">
              <a:rPr lang="en-US" smtClean="0"/>
              <a:pPr/>
              <a:t>4/22/2008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4CE45-FD72-4757-979E-7D597CDE8B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EA84-6DDF-4DBC-AA6C-DFB5D3CA6369}" type="datetimeFigureOut">
              <a:rPr lang="en-US" smtClean="0"/>
              <a:pPr/>
              <a:t>4/22/2008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4CE45-FD72-4757-979E-7D597CDE8B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EA84-6DDF-4DBC-AA6C-DFB5D3CA6369}" type="datetimeFigureOut">
              <a:rPr lang="en-US" smtClean="0"/>
              <a:pPr/>
              <a:t>4/22/2008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4CE45-FD72-4757-979E-7D597CDE8B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EA84-6DDF-4DBC-AA6C-DFB5D3CA6369}" type="datetimeFigureOut">
              <a:rPr lang="en-US" smtClean="0"/>
              <a:pPr/>
              <a:t>4/22/2008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4CE45-FD72-4757-979E-7D597CDE8B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EA84-6DDF-4DBC-AA6C-DFB5D3CA6369}" type="datetimeFigureOut">
              <a:rPr lang="en-US" smtClean="0"/>
              <a:pPr/>
              <a:t>4/22/2008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4CE45-FD72-4757-979E-7D597CDE8B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EA84-6DDF-4DBC-AA6C-DFB5D3CA6369}" type="datetimeFigureOut">
              <a:rPr lang="en-US" smtClean="0"/>
              <a:pPr/>
              <a:t>4/22/2008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4CE45-FD72-4757-979E-7D597CDE8B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EA84-6DDF-4DBC-AA6C-DFB5D3CA6369}" type="datetimeFigureOut">
              <a:rPr lang="en-US" smtClean="0"/>
              <a:pPr/>
              <a:t>4/22/2008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4CE45-FD72-4757-979E-7D597CDE8B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EA84-6DDF-4DBC-AA6C-DFB5D3CA6369}" type="datetimeFigureOut">
              <a:rPr lang="en-US" smtClean="0"/>
              <a:pPr/>
              <a:t>4/22/2008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4CE45-FD72-4757-979E-7D597CDE8B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EA84-6DDF-4DBC-AA6C-DFB5D3CA6369}" type="datetimeFigureOut">
              <a:rPr lang="en-US" smtClean="0"/>
              <a:pPr/>
              <a:t>4/22/2008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4CE45-FD72-4757-979E-7D597CDE8B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EA84-6DDF-4DBC-AA6C-DFB5D3CA6369}" type="datetimeFigureOut">
              <a:rPr lang="en-US" smtClean="0"/>
              <a:pPr/>
              <a:t>4/22/2008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4CE45-FD72-4757-979E-7D597CDE8B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EA84-6DDF-4DBC-AA6C-DFB5D3CA6369}" type="datetimeFigureOut">
              <a:rPr lang="en-US" smtClean="0"/>
              <a:pPr/>
              <a:t>4/22/2008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4CE45-FD72-4757-979E-7D597CDE8B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BEA84-6DDF-4DBC-AA6C-DFB5D3CA6369}" type="datetimeFigureOut">
              <a:rPr lang="en-US" smtClean="0"/>
              <a:pPr/>
              <a:t>4/22/2008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4CE45-FD72-4757-979E-7D597CDE8B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WT_vanhapc\fringe26.avi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Recording crustal tilt with the new NSWT in </a:t>
            </a:r>
            <a:r>
              <a:rPr lang="fi-FI" dirty="0" smtClean="0"/>
              <a:t>Lohja, Finland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Hannu Ruotsalainen</a:t>
            </a:r>
          </a:p>
          <a:p>
            <a:r>
              <a:rPr lang="fi-FI" dirty="0" smtClean="0"/>
              <a:t>Finnish Geodetic Institute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50.4 m long NSWT</a:t>
            </a:r>
            <a:endParaRPr lang="en-US" dirty="0"/>
          </a:p>
        </p:txBody>
      </p:sp>
      <p:pic>
        <p:nvPicPr>
          <p:cNvPr id="4" name="Content Placeholder 3" descr="00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Modernization during 2007-2008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/>
              <a:t>Modular stainless steel tube &amp; junctions laying on bedrock surface  adjusted with concrete plates and triangle shape bricks to prepare stability</a:t>
            </a:r>
          </a:p>
          <a:p>
            <a:r>
              <a:rPr lang="fi-FI" dirty="0" smtClean="0"/>
              <a:t>Possible leakages of  50.4 m tube line  tested with high (~3 atm) air pressure </a:t>
            </a:r>
          </a:p>
          <a:p>
            <a:r>
              <a:rPr lang="fi-FI" dirty="0" smtClean="0"/>
              <a:t>Pots plated </a:t>
            </a:r>
            <a:r>
              <a:rPr lang="fi-FI" dirty="0" smtClean="0"/>
              <a:t> inside with </a:t>
            </a:r>
            <a:r>
              <a:rPr lang="fi-FI" dirty="0" smtClean="0"/>
              <a:t>teflon to avoid fluid friction against pot walls</a:t>
            </a:r>
          </a:p>
          <a:p>
            <a:r>
              <a:rPr lang="fi-FI" dirty="0" smtClean="0"/>
              <a:t>New  2 mW HeNe-lasers and collimators</a:t>
            </a:r>
          </a:p>
          <a:p>
            <a:r>
              <a:rPr lang="fi-FI" dirty="0" smtClean="0"/>
              <a:t>Computer recording carried out from 200 &amp; 250 </a:t>
            </a:r>
            <a:r>
              <a:rPr lang="fi-FI" dirty="0" smtClean="0"/>
              <a:t>meters away </a:t>
            </a:r>
            <a:r>
              <a:rPr lang="fi-FI" dirty="0" smtClean="0"/>
              <a:t>from interferometers </a:t>
            </a:r>
            <a:r>
              <a:rPr lang="fi-FI" dirty="0" smtClean="0"/>
              <a:t>by using </a:t>
            </a:r>
            <a:r>
              <a:rPr lang="fi-FI" dirty="0" smtClean="0"/>
              <a:t>fiberoptic </a:t>
            </a:r>
            <a:r>
              <a:rPr lang="fi-FI" dirty="0" smtClean="0"/>
              <a:t> </a:t>
            </a:r>
            <a:r>
              <a:rPr lang="fi-FI" dirty="0" smtClean="0"/>
              <a:t>links </a:t>
            </a:r>
            <a:r>
              <a:rPr lang="fi-FI" dirty="0" smtClean="0"/>
              <a:t>.</a:t>
            </a:r>
            <a:r>
              <a:rPr lang="fi-FI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Earthquakes and seismics in phase recording</a:t>
            </a:r>
            <a:endParaRPr lang="en-US" dirty="0"/>
          </a:p>
        </p:txBody>
      </p:sp>
      <p:pic>
        <p:nvPicPr>
          <p:cNvPr id="4" name="Content Placeholder 3" descr="L070401_2P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NSWT recording 2/2008</a:t>
            </a:r>
            <a:endParaRPr lang="en-US" dirty="0"/>
          </a:p>
        </p:txBody>
      </p:sp>
      <p:pic>
        <p:nvPicPr>
          <p:cNvPr id="4" name="Content Placeholder 3" descr="NS080208_13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Loading of Gulf of Finland</a:t>
            </a:r>
            <a:endParaRPr lang="en-US" dirty="0"/>
          </a:p>
        </p:txBody>
      </p:sp>
      <p:pic>
        <p:nvPicPr>
          <p:cNvPr id="4" name="Content Placeholder 3" descr="NS_model_load_tilt_mhovi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Residual of old NSWT and TG record of Hanko in 10/1992</a:t>
            </a:r>
            <a:endParaRPr lang="en-US" dirty="0"/>
          </a:p>
        </p:txBody>
      </p:sp>
      <p:pic>
        <p:nvPicPr>
          <p:cNvPr id="4" name="Content Placeholder 3" descr="NSWTHa92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Future</a:t>
            </a:r>
            <a:br>
              <a:rPr lang="fi-FI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First tidal tilt analyse after 3 </a:t>
            </a:r>
            <a:r>
              <a:rPr lang="fi-FI" smtClean="0"/>
              <a:t>month of data</a:t>
            </a:r>
            <a:endParaRPr lang="fi-FI" dirty="0" smtClean="0"/>
          </a:p>
          <a:p>
            <a:r>
              <a:rPr lang="fi-FI" dirty="0" smtClean="0"/>
              <a:t>Comparison of non-tidal residual with Baltic Sea loading</a:t>
            </a:r>
          </a:p>
          <a:p>
            <a:r>
              <a:rPr lang="fi-FI" dirty="0" smtClean="0"/>
              <a:t>Internet connection is planned to be built between Lohja and FGI to control recordings and download data and to use NTP timing of computers.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Some </a:t>
            </a:r>
            <a:r>
              <a:rPr lang="fi-FI" dirty="0" smtClean="0"/>
              <a:t> </a:t>
            </a:r>
            <a:r>
              <a:rPr lang="fi-FI" dirty="0" smtClean="0"/>
              <a:t>principles of interferometrical watertube tiltmeter </a:t>
            </a:r>
          </a:p>
          <a:p>
            <a:r>
              <a:rPr lang="fi-FI" dirty="0" smtClean="0"/>
              <a:t>Construction and instrumentation of the new NSWT</a:t>
            </a:r>
          </a:p>
          <a:p>
            <a:r>
              <a:rPr lang="fi-FI" dirty="0" smtClean="0"/>
              <a:t>First </a:t>
            </a:r>
            <a:r>
              <a:rPr lang="fi-FI" dirty="0" smtClean="0"/>
              <a:t>recordings</a:t>
            </a:r>
            <a:endParaRPr lang="fi-FI" dirty="0" smtClean="0"/>
          </a:p>
          <a:p>
            <a:r>
              <a:rPr lang="fi-FI" dirty="0" smtClean="0"/>
              <a:t>Crustal loading of Gulf of Finland</a:t>
            </a:r>
            <a:endParaRPr lang="fi-FI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Michelson&amp;Gale WT  1914-1919</a:t>
            </a:r>
            <a:endParaRPr lang="en-US" dirty="0"/>
          </a:p>
        </p:txBody>
      </p:sp>
      <p:pic>
        <p:nvPicPr>
          <p:cNvPr id="4" name="Content Placeholder 3" descr="Michels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9052" y="1600200"/>
            <a:ext cx="504589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Kukkamäki 1 km landuplift tiltmeter plan in1965 </a:t>
            </a:r>
            <a:endParaRPr lang="en-US" dirty="0"/>
          </a:p>
        </p:txBody>
      </p:sp>
      <p:pic>
        <p:nvPicPr>
          <p:cNvPr id="4" name="Content Placeholder 3" descr="Kukka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9402" y="1600200"/>
            <a:ext cx="598519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Kääriäinen NS &amp; EW WT in Lohja 1977-1998</a:t>
            </a:r>
            <a:endParaRPr lang="en-US" dirty="0"/>
          </a:p>
        </p:txBody>
      </p:sp>
      <p:pic>
        <p:nvPicPr>
          <p:cNvPr id="4" name="Content Placeholder 3" descr="Kaari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9402" y="1600200"/>
            <a:ext cx="598519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Ruotsalainen design</a:t>
            </a:r>
            <a:endParaRPr lang="en-US" dirty="0"/>
          </a:p>
        </p:txBody>
      </p:sp>
      <p:pic>
        <p:nvPicPr>
          <p:cNvPr id="6" name="Content Placeholder 5" descr="wt-in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Prototype in FGI lab</a:t>
            </a:r>
            <a:endParaRPr lang="en-US" dirty="0"/>
          </a:p>
        </p:txBody>
      </p:sp>
      <p:pic>
        <p:nvPicPr>
          <p:cNvPr id="4" name="Content Placeholder 3" descr="Proto_w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7414" y="1600200"/>
            <a:ext cx="602917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Fizeau level interferometer</a:t>
            </a:r>
            <a:endParaRPr lang="en-US" dirty="0"/>
          </a:p>
        </p:txBody>
      </p:sp>
      <p:pic>
        <p:nvPicPr>
          <p:cNvPr id="4" name="fringe26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0" y="2719388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New 50.4 m long NSWT in Lohja mine</a:t>
            </a:r>
            <a:endParaRPr lang="en-US" dirty="0"/>
          </a:p>
        </p:txBody>
      </p:sp>
      <p:pic>
        <p:nvPicPr>
          <p:cNvPr id="4" name="Content Placeholder 3" descr="00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220</Words>
  <Application>Microsoft Office PowerPoint</Application>
  <PresentationFormat>On-screen Show (4:3)</PresentationFormat>
  <Paragraphs>30</Paragraphs>
  <Slides>16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Recording crustal tilt with the new NSWT in Lohja, Finland</vt:lpstr>
      <vt:lpstr>Content</vt:lpstr>
      <vt:lpstr>Michelson&amp;Gale WT  1914-1919</vt:lpstr>
      <vt:lpstr>Kukkamäki 1 km landuplift tiltmeter plan in1965 </vt:lpstr>
      <vt:lpstr>Kääriäinen NS &amp; EW WT in Lohja 1977-1998</vt:lpstr>
      <vt:lpstr>Ruotsalainen design</vt:lpstr>
      <vt:lpstr>Prototype in FGI lab</vt:lpstr>
      <vt:lpstr>Fizeau level interferometer</vt:lpstr>
      <vt:lpstr>New 50.4 m long NSWT in Lohja mine</vt:lpstr>
      <vt:lpstr>50.4 m long NSWT</vt:lpstr>
      <vt:lpstr>Modernization during 2007-2008</vt:lpstr>
      <vt:lpstr>Earthquakes and seismics in phase recording</vt:lpstr>
      <vt:lpstr>NSWT recording 2/2008</vt:lpstr>
      <vt:lpstr>Loading of Gulf of Finland</vt:lpstr>
      <vt:lpstr>Residual of old NSWT and TG record of Hanko in 10/1992</vt:lpstr>
      <vt:lpstr>Future </vt:lpstr>
    </vt:vector>
  </TitlesOfParts>
  <Company>Geodeettinen laitos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Recording crustal tilt with the new NSWT in Lohja</dc:title>
  <dc:creator>hannu ruotsalainen</dc:creator>
  <cp:lastModifiedBy>hannu ruotsalainen</cp:lastModifiedBy>
  <cp:revision>20</cp:revision>
  <dcterms:created xsi:type="dcterms:W3CDTF">2008-04-22T13:59:39Z</dcterms:created>
  <dcterms:modified xsi:type="dcterms:W3CDTF">2008-04-22T19:57:46Z</dcterms:modified>
</cp:coreProperties>
</file>